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81" r:id="rId4"/>
    <p:sldId id="261" r:id="rId5"/>
    <p:sldId id="279" r:id="rId6"/>
    <p:sldId id="285" r:id="rId7"/>
    <p:sldId id="266" r:id="rId8"/>
    <p:sldId id="280" r:id="rId9"/>
    <p:sldId id="284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CAE463BE-2E8A-4AA4-A4C7-C918932E07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0934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3468EAE0-6E52-4263-A9F9-C631F5E49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9836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2BA0B840-1094-43A7-9BB1-B2B8EE21CF00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3D749C75-32C6-4520-B937-062F78A681EA}" type="slidenum">
              <a:rPr lang="zh-TW" altLang="en-US" sz="120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A0E78F03-BA35-4CAB-94E4-D47D12546FE6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3063FF08-311C-46E3-A456-64D26ABF392C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097F961C-5244-4E0F-9F5A-2AB406ADAE9E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84DFD6F5-1311-4D9C-9225-E98A92749057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A25E5A8-0BE1-4925-B292-6FA4D134FE8E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63B1DA13-82F1-4E6C-89D0-6B1A88A6815D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9D0B2DA3-A48D-4224-A114-BE8F108E6E91}" type="slidenum">
              <a:rPr lang="zh-TW" altLang="en-US" sz="1200">
                <a:ea typeface="標楷體" pitchFamily="65" charset="-120"/>
              </a:rPr>
              <a:pPr algn="r" eaLnBrk="1" hangingPunct="1"/>
              <a:t>9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26689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038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679512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H440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最後一握</a:t>
            </a:r>
            <a:r>
              <a:rPr lang="en-US" altLang="zh-TW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zh-TW" altLang="en-US" sz="24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 LAST HANDFUL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何必擔心一握不釋？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Share thy handful with the stranger;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且讓先知先果腹；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Bid the Prophet to thy board;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若是神管你的度支，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 resources are in danger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你的來源何患枯？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Whose exchequer is the Lord.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H440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1/3,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2/3)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每天都有新的需要，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Daily new demands await thee, 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每天必有新供給；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Daily new supplies are sent;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你既然是衪所創造，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alone Who doth create thee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衪豈不為你設計？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Can secure thy nourishment.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H440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1/3,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3/3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latin typeface="Arial Narrow" pitchFamily="34" charset="0"/>
                <a:ea typeface="標楷體" pitchFamily="65" charset="-120"/>
              </a:rPr>
              <a:t>仍然當愛，仍然當給，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Times New Roman" pitchFamily="18" charset="0"/>
              </a:rPr>
              <a:t>Keep on loving,  keep on giving,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latin typeface="Arial Narrow" pitchFamily="34" charset="0"/>
                <a:ea typeface="標楷體" pitchFamily="65" charset="-120"/>
              </a:rPr>
              <a:t>照舊你還餘一握；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Still you’ll find one handful more.</a:t>
            </a:r>
          </a:p>
          <a:p>
            <a:pPr algn="ctr" eaLnBrk="1" hangingPunct="1"/>
            <a:r>
              <a:rPr lang="zh-TW" altLang="en-US" dirty="0">
                <a:latin typeface="Arial Narrow" pitchFamily="34" charset="0"/>
                <a:ea typeface="標楷體" pitchFamily="65" charset="-120"/>
              </a:rPr>
              <a:t>所有的愛，所有的給，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Loving is the truest living,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latin typeface="Arial Narrow" pitchFamily="34" charset="0"/>
                <a:ea typeface="標楷體" pitchFamily="65" charset="-120"/>
              </a:rPr>
              <a:t>要使神賜加倍多。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God will double all thy store.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2/3,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1/3)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相信！時候不至蹉跎，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Trust! The Lord will not deny thee,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雖是不快，總不慢；</a:t>
            </a:r>
          </a:p>
          <a:p>
            <a:pPr algn="ctr" eaLnBrk="1" hangingPunct="1"/>
            <a:r>
              <a:rPr lang="en-US" altLang="zh-TW" sz="2800" dirty="0" err="1">
                <a:ea typeface="標楷體" pitchFamily="65" charset="-120"/>
              </a:rPr>
              <a:t>Ev’ry</a:t>
            </a:r>
            <a:r>
              <a:rPr lang="en-US" altLang="zh-TW" sz="2800" dirty="0">
                <a:ea typeface="標楷體" pitchFamily="65" charset="-120"/>
              </a:rPr>
              <a:t> longing shall be stilled;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相信！瓶子不至乾涸，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Trust! The cruse will yet supply thee,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永遠不空，也不滿。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Never empty, never filled.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H440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2/3,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2/3)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縱使百合缺了衣衫，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Should the lilies lack apparel?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縱使小鳥無食啄，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Should the ravens cry in vain?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但是寡婦微小麵罎，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Even then the widow’s barrel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必定依然有一握。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Shall its handful still retain.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H440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2/3,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3/3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latin typeface="Arial Narrow" pitchFamily="34" charset="0"/>
                <a:ea typeface="標楷體" pitchFamily="65" charset="-120"/>
              </a:rPr>
              <a:t>仍然當愛，仍然當給，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Times New Roman" pitchFamily="18" charset="0"/>
              </a:rPr>
              <a:t>Keep on loving,  keep on giving,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latin typeface="Arial Narrow" pitchFamily="34" charset="0"/>
                <a:ea typeface="標楷體" pitchFamily="65" charset="-120"/>
              </a:rPr>
              <a:t>照舊你還餘一握；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Still you’ll find one handful more.</a:t>
            </a:r>
          </a:p>
          <a:p>
            <a:pPr algn="ctr" eaLnBrk="1" hangingPunct="1"/>
            <a:r>
              <a:rPr lang="zh-TW" altLang="en-US" dirty="0">
                <a:latin typeface="Arial Narrow" pitchFamily="34" charset="0"/>
                <a:ea typeface="標楷體" pitchFamily="65" charset="-120"/>
              </a:rPr>
              <a:t>所有的愛，所有的給，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Loving is the truest living,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要使神賜加倍多。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God will double all thy store.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3/3,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1/3)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何必豫料明天境遇，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Why </a:t>
            </a:r>
            <a:r>
              <a:rPr lang="en-US" altLang="zh-TW" sz="2800" dirty="0" err="1">
                <a:ea typeface="標楷體" pitchFamily="65" charset="-120"/>
              </a:rPr>
              <a:t>shouldst</a:t>
            </a:r>
            <a:r>
              <a:rPr lang="en-US" altLang="zh-TW" sz="2800" dirty="0">
                <a:ea typeface="標楷體" pitchFamily="65" charset="-120"/>
              </a:rPr>
              <a:t> thou forecast the morrow?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目前夠了就可樂；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Take with gladness while you may;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何必先借明天憂慮，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Why, dismayed, </a:t>
            </a:r>
            <a:r>
              <a:rPr lang="en-US" altLang="zh-TW" sz="2800" dirty="0" err="1">
                <a:ea typeface="標楷體" pitchFamily="65" charset="-120"/>
              </a:rPr>
              <a:t>forbodings</a:t>
            </a:r>
            <a:r>
              <a:rPr lang="en-US" altLang="zh-TW" sz="2800" dirty="0">
                <a:ea typeface="標楷體" pitchFamily="65" charset="-120"/>
              </a:rPr>
              <a:t> borrow?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手裡豈非還有着！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See! Thou hast enough today: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H440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3/3,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2/3)</a:t>
            </a:r>
          </a:p>
          <a:p>
            <a:pPr algn="ctr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愛是生活，給反存留，</a:t>
            </a:r>
          </a:p>
          <a:p>
            <a:pPr algn="ctr" eaLnBrk="1" hangingPunct="1"/>
            <a:r>
              <a:rPr lang="en-US" altLang="zh-TW" sz="2800" dirty="0" err="1">
                <a:ea typeface="標楷體" pitchFamily="65" charset="-120"/>
              </a:rPr>
              <a:t>’Tis</a:t>
            </a:r>
            <a:r>
              <a:rPr lang="en-US" altLang="zh-TW" sz="2800" dirty="0">
                <a:ea typeface="標楷體" pitchFamily="65" charset="-120"/>
              </a:rPr>
              <a:t> by loving that thou </a:t>
            </a:r>
            <a:r>
              <a:rPr lang="en-US" altLang="zh-TW" sz="2800" dirty="0" err="1">
                <a:ea typeface="標楷體" pitchFamily="65" charset="-120"/>
              </a:rPr>
              <a:t>livest</a:t>
            </a:r>
            <a:r>
              <a:rPr lang="en-US" altLang="zh-TW" sz="2800" dirty="0">
                <a:ea typeface="標楷體" pitchFamily="65" charset="-120"/>
              </a:rPr>
              <a:t>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種得多的，收也多；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Spending doth not waste thy store,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好像你已罄你所有，</a:t>
            </a:r>
          </a:p>
          <a:p>
            <a:pPr algn="ctr" eaLnBrk="1" hangingPunct="1"/>
            <a:r>
              <a:rPr lang="en-US" altLang="zh-TW" sz="2800" dirty="0" err="1">
                <a:ea typeface="標楷體" pitchFamily="65" charset="-120"/>
              </a:rPr>
              <a:t>Tho</a:t>
            </a:r>
            <a:r>
              <a:rPr lang="en-US" altLang="zh-TW" sz="2800" dirty="0">
                <a:ea typeface="標楷體" pitchFamily="65" charset="-120"/>
              </a:rPr>
              <a:t>’ it seems the last thou </a:t>
            </a:r>
            <a:r>
              <a:rPr lang="en-US" altLang="zh-TW" sz="2800" dirty="0" err="1">
                <a:ea typeface="標楷體" pitchFamily="65" charset="-120"/>
              </a:rPr>
              <a:t>givest</a:t>
            </a:r>
            <a:r>
              <a:rPr lang="en-US" altLang="zh-TW" sz="2800" dirty="0">
                <a:ea typeface="標楷體" pitchFamily="65" charset="-120"/>
              </a:rPr>
              <a:t>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看哪！你還有一握！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There is, aye, one handful more.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41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H440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3/3,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3/3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latin typeface="Arial Narrow" pitchFamily="34" charset="0"/>
                <a:ea typeface="標楷體" pitchFamily="65" charset="-120"/>
              </a:rPr>
              <a:t>仍然當愛，仍然當給，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Times New Roman" pitchFamily="18" charset="0"/>
              </a:rPr>
              <a:t>Keep on loving,  keep on giving,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latin typeface="Arial Narrow" pitchFamily="34" charset="0"/>
                <a:ea typeface="標楷體" pitchFamily="65" charset="-120"/>
              </a:rPr>
              <a:t>照舊你還餘一握；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Still you’ll find one handful more.</a:t>
            </a:r>
          </a:p>
          <a:p>
            <a:pPr algn="ctr" eaLnBrk="1" hangingPunct="1"/>
            <a:r>
              <a:rPr lang="zh-TW" altLang="en-US" dirty="0">
                <a:latin typeface="Arial Narrow" pitchFamily="34" charset="0"/>
                <a:ea typeface="標楷體" pitchFamily="65" charset="-120"/>
              </a:rPr>
              <a:t>所有的愛，所有的給，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Loving is the truest living,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latin typeface="Arial Narrow" pitchFamily="34" charset="0"/>
                <a:ea typeface="標楷體" pitchFamily="65" charset="-120"/>
              </a:rPr>
              <a:t>要使神賜加倍多。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God will double all thy store.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5095</TotalTime>
  <Words>581</Words>
  <Application>Microsoft Office PowerPoint</Application>
  <PresentationFormat>On-screen Show (16:9)</PresentationFormat>
  <Paragraphs>92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H440  最後一握   THE LAST HANDFUL (節1/3, 頁1/3)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185</cp:revision>
  <dcterms:created xsi:type="dcterms:W3CDTF">2017-05-31T17:52:36Z</dcterms:created>
  <dcterms:modified xsi:type="dcterms:W3CDTF">2017-08-05T22:47:52Z</dcterms:modified>
</cp:coreProperties>
</file>